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0" r:id="rId2"/>
    <p:sldId id="258" r:id="rId3"/>
    <p:sldId id="259" r:id="rId4"/>
    <p:sldId id="297" r:id="rId5"/>
    <p:sldId id="296" r:id="rId6"/>
    <p:sldId id="302" r:id="rId7"/>
    <p:sldId id="304" r:id="rId8"/>
    <p:sldId id="305" r:id="rId9"/>
    <p:sldId id="279" r:id="rId10"/>
    <p:sldId id="292" r:id="rId11"/>
    <p:sldId id="294" r:id="rId12"/>
    <p:sldId id="295" r:id="rId13"/>
    <p:sldId id="291" r:id="rId14"/>
    <p:sldId id="293" r:id="rId15"/>
    <p:sldId id="298" r:id="rId16"/>
    <p:sldId id="301" r:id="rId17"/>
    <p:sldId id="300" r:id="rId18"/>
    <p:sldId id="303" r:id="rId19"/>
    <p:sldId id="288" r:id="rId20"/>
    <p:sldId id="286" r:id="rId21"/>
    <p:sldId id="287" r:id="rId22"/>
    <p:sldId id="289" r:id="rId23"/>
    <p:sldId id="290" r:id="rId24"/>
    <p:sldId id="264" r:id="rId25"/>
    <p:sldId id="263" r:id="rId26"/>
    <p:sldId id="265" r:id="rId27"/>
    <p:sldId id="262" r:id="rId28"/>
    <p:sldId id="267" r:id="rId29"/>
    <p:sldId id="268" r:id="rId30"/>
    <p:sldId id="269" r:id="rId31"/>
    <p:sldId id="271" r:id="rId32"/>
    <p:sldId id="272" r:id="rId33"/>
    <p:sldId id="270" r:id="rId34"/>
    <p:sldId id="273" r:id="rId35"/>
    <p:sldId id="274" r:id="rId36"/>
    <p:sldId id="276" r:id="rId37"/>
    <p:sldId id="277" r:id="rId38"/>
    <p:sldId id="278" r:id="rId39"/>
    <p:sldId id="281" r:id="rId40"/>
    <p:sldId id="280" r:id="rId41"/>
    <p:sldId id="284" r:id="rId42"/>
    <p:sldId id="282" r:id="rId43"/>
    <p:sldId id="283" r:id="rId44"/>
    <p:sldId id="2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302"/>
            <p14:sldId id="304"/>
            <p14:sldId id="305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9.png"/><Relationship Id="rId7" Type="http://schemas.openxmlformats.org/officeDocument/2006/relationships/image" Target="../media/image13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79.png"/><Relationship Id="rId5" Type="http://schemas.openxmlformats.org/officeDocument/2006/relationships/image" Target="../media/image137.png"/><Relationship Id="rId10" Type="http://schemas.openxmlformats.org/officeDocument/2006/relationships/image" Target="../media/image81.png"/><Relationship Id="rId4" Type="http://schemas.openxmlformats.org/officeDocument/2006/relationships/image" Target="../media/image150.png"/><Relationship Id="rId9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42002" y="59698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872" y="4436095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00" y="515054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871" y="4054978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871" y="3847402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9450" y="3750294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81411" y="438211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872132" y="3847402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6623</TotalTime>
  <Words>652</Words>
  <Application>Microsoft Office PowerPoint</Application>
  <PresentationFormat>Widescreen</PresentationFormat>
  <Paragraphs>225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105</cp:revision>
  <dcterms:created xsi:type="dcterms:W3CDTF">2022-07-26T19:04:22Z</dcterms:created>
  <dcterms:modified xsi:type="dcterms:W3CDTF">2023-03-21T18:44:41Z</dcterms:modified>
</cp:coreProperties>
</file>